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5"/>
  <c:chart>
    <c:title>
      <c:tx>
        <c:rich>
          <a:bodyPr rot="0" spcFirstLastPara="1" vertOverflow="ellipsis" vert="horz" wrap="square" anchor="t" anchorCtr="0"/>
          <a:lstStyle/>
          <a:p>
            <a:pPr>
              <a:defRPr lang="ru-RU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>
                <a:solidFill>
                  <a:srgbClr val="C00000"/>
                </a:solidFill>
              </a:rPr>
              <a:t>Призери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придметних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олімпіад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defRPr lang="ru-RU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C00000"/>
                </a:solidFill>
              </a:rPr>
              <a:t>та </a:t>
            </a:r>
            <a:r>
              <a:rPr lang="ru-RU" sz="2800" b="1" dirty="0" err="1">
                <a:solidFill>
                  <a:srgbClr val="C00000"/>
                </a:solidFill>
              </a:rPr>
              <a:t>конкурсу-захисту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малої</a:t>
            </a:r>
            <a:r>
              <a:rPr lang="ru-RU" sz="2800" b="1" baseline="0" dirty="0" smtClean="0">
                <a:solidFill>
                  <a:srgbClr val="C00000"/>
                </a:solidFill>
              </a:rPr>
              <a:t> </a:t>
            </a:r>
            <a:r>
              <a:rPr lang="ru-RU" sz="2800" b="1" baseline="0" dirty="0" err="1" smtClean="0">
                <a:solidFill>
                  <a:srgbClr val="C00000"/>
                </a:solidFill>
              </a:rPr>
              <a:t>академії</a:t>
            </a:r>
            <a:r>
              <a:rPr lang="ru-RU" sz="2800" b="1" baseline="0" dirty="0" smtClean="0">
                <a:solidFill>
                  <a:srgbClr val="C00000"/>
                </a:solidFill>
              </a:rPr>
              <a:t> наук</a:t>
            </a:r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endParaRPr lang="ru-RU" sz="28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4675117027941117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9808616895851084E-2"/>
          <c:y val="0.11773246076941064"/>
          <c:w val="0.95547495404934613"/>
          <c:h val="0.790642421835480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13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2D-4E4A-B6AD-01CA228ED100}"/>
            </c:ext>
          </c:extLst>
        </c:ser>
        <c:dLbls/>
        <c:axId val="57501568"/>
        <c:axId val="57503104"/>
      </c:barChart>
      <c:catAx>
        <c:axId val="575015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503104"/>
        <c:crosses val="autoZero"/>
        <c:auto val="1"/>
        <c:lblAlgn val="ctr"/>
        <c:lblOffset val="100"/>
      </c:catAx>
      <c:valAx>
        <c:axId val="57503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ru-RU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 err="1">
                    <a:solidFill>
                      <a:srgbClr val="C00000"/>
                    </a:solidFill>
                  </a:rPr>
                  <a:t>Кількість</a:t>
                </a:r>
                <a:r>
                  <a:rPr lang="ru-RU" sz="16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>
                  <a:defRPr lang="ru-RU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 err="1">
                    <a:solidFill>
                      <a:srgbClr val="C00000"/>
                    </a:solidFill>
                  </a:rPr>
                  <a:t>учнів</a:t>
                </a:r>
                <a:endParaRPr lang="ru-RU" sz="1100" b="1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8.3914916861630648E-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5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788F8-7753-4E7E-AB8D-F68B3F26993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65CA5-7436-4836-8868-F987DE0970F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/>
            <a:t>Інтелектуальний розвиток</a:t>
          </a:r>
          <a:endParaRPr lang="ru-RU" sz="2000" b="1" dirty="0"/>
        </a:p>
      </dgm:t>
    </dgm:pt>
    <dgm:pt modelId="{5914A742-D7EE-4D1A-88F2-69F503FA31E1}" type="parTrans" cxnId="{CA455953-613E-41A6-835F-36083BAA8293}">
      <dgm:prSet/>
      <dgm:spPr/>
      <dgm:t>
        <a:bodyPr/>
        <a:lstStyle/>
        <a:p>
          <a:endParaRPr lang="ru-RU"/>
        </a:p>
      </dgm:t>
    </dgm:pt>
    <dgm:pt modelId="{1EC156C5-B6B2-4407-8590-E4AECCFB8102}" type="sibTrans" cxnId="{CA455953-613E-41A6-835F-36083BAA829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2EFD39D-D90C-4E75-8629-CB63A3CAFBA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/>
            <a:t>Правове виховання</a:t>
          </a:r>
          <a:endParaRPr lang="ru-RU" sz="2000" b="1" dirty="0"/>
        </a:p>
      </dgm:t>
    </dgm:pt>
    <dgm:pt modelId="{917280CF-0EC8-4D43-907B-89B213E14621}" type="parTrans" cxnId="{4E90F0D9-EEAF-4D70-A148-DEF2AF79ABE9}">
      <dgm:prSet/>
      <dgm:spPr/>
      <dgm:t>
        <a:bodyPr/>
        <a:lstStyle/>
        <a:p>
          <a:endParaRPr lang="ru-RU"/>
        </a:p>
      </dgm:t>
    </dgm:pt>
    <dgm:pt modelId="{7828923C-373A-4444-A85C-5DF780CCC224}" type="sibTrans" cxnId="{4E90F0D9-EEAF-4D70-A148-DEF2AF79ABE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D1AB828-CE47-400E-A5E6-C1C8505037A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/>
            <a:t>Формування здорового способу життя</a:t>
          </a:r>
          <a:endParaRPr lang="ru-RU" sz="2000" b="1" dirty="0"/>
        </a:p>
      </dgm:t>
    </dgm:pt>
    <dgm:pt modelId="{11C2638F-423F-4244-AD7C-2A1DE7745585}" type="parTrans" cxnId="{4BB34CA3-5098-401D-9334-CC2C05F8FF41}">
      <dgm:prSet/>
      <dgm:spPr/>
      <dgm:t>
        <a:bodyPr/>
        <a:lstStyle/>
        <a:p>
          <a:endParaRPr lang="ru-RU"/>
        </a:p>
      </dgm:t>
    </dgm:pt>
    <dgm:pt modelId="{A40E640F-AD63-4EE5-8014-66CD58D3F7BD}" type="sibTrans" cxnId="{4BB34CA3-5098-401D-9334-CC2C05F8FF4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CAA0075-68EC-4FD2-83B1-B94494860D8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/>
            <a:t>Громадянське виховання</a:t>
          </a:r>
          <a:endParaRPr lang="ru-RU" sz="2000" b="1" dirty="0"/>
        </a:p>
      </dgm:t>
    </dgm:pt>
    <dgm:pt modelId="{1248D67C-6375-4FD5-9DDF-E1E531235145}" type="parTrans" cxnId="{E92463E5-D5C2-4DE2-BD69-702711D8C747}">
      <dgm:prSet/>
      <dgm:spPr/>
      <dgm:t>
        <a:bodyPr/>
        <a:lstStyle/>
        <a:p>
          <a:endParaRPr lang="ru-RU"/>
        </a:p>
      </dgm:t>
    </dgm:pt>
    <dgm:pt modelId="{DEDA90C2-92DF-4844-95B8-2B0F4926DDA1}" type="sibTrans" cxnId="{E92463E5-D5C2-4DE2-BD69-702711D8C74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C04ED1B-BC22-4872-8515-B4F87784CBF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/>
            <a:t>Екологічне виховання</a:t>
          </a:r>
          <a:endParaRPr lang="ru-RU" sz="2000" b="1" dirty="0"/>
        </a:p>
      </dgm:t>
    </dgm:pt>
    <dgm:pt modelId="{026E204A-A3FE-4EEA-AC3C-17B9466F7EC1}" type="parTrans" cxnId="{5A6A87CE-52C9-4E20-9E2F-FD2499787E5D}">
      <dgm:prSet/>
      <dgm:spPr/>
      <dgm:t>
        <a:bodyPr/>
        <a:lstStyle/>
        <a:p>
          <a:endParaRPr lang="ru-RU"/>
        </a:p>
      </dgm:t>
    </dgm:pt>
    <dgm:pt modelId="{D42727ED-1B1A-47A0-BFB4-F3702041521B}" type="sibTrans" cxnId="{5A6A87CE-52C9-4E20-9E2F-FD2499787E5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D999CDF-1E6F-451A-8B11-F6DCDA5F6A45}" type="pres">
      <dgm:prSet presAssocID="{3D0788F8-7753-4E7E-AB8D-F68B3F2699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3B6DA51-BC21-4951-A6B3-C9CE81536B1A}" type="pres">
      <dgm:prSet presAssocID="{BA365CA5-7436-4836-8868-F987DE0970F4}" presName="node" presStyleLbl="node1" presStyleIdx="0" presStyleCnt="5" custScaleX="1754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ABE741-541F-4F42-82D4-A11C0105311B}" type="pres">
      <dgm:prSet presAssocID="{1EC156C5-B6B2-4407-8590-E4AECCFB8102}" presName="sibTrans" presStyleLbl="sibTrans2D1" presStyleIdx="0" presStyleCnt="5"/>
      <dgm:spPr/>
      <dgm:t>
        <a:bodyPr/>
        <a:lstStyle/>
        <a:p>
          <a:endParaRPr lang="uk-UA"/>
        </a:p>
      </dgm:t>
    </dgm:pt>
    <dgm:pt modelId="{23112277-9FF3-43AF-A962-EAAF9D498D23}" type="pres">
      <dgm:prSet presAssocID="{1EC156C5-B6B2-4407-8590-E4AECCFB8102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E3758628-B2B4-4AE5-AC62-D1CF6C1B4C4A}" type="pres">
      <dgm:prSet presAssocID="{92EFD39D-D90C-4E75-8629-CB63A3CAFBAD}" presName="node" presStyleLbl="node1" presStyleIdx="1" presStyleCnt="5" custScaleX="135860" custRadScaleRad="128671" custRadScaleInc="75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A730FF-1E17-41D7-ADAA-0A01CF184FF5}" type="pres">
      <dgm:prSet presAssocID="{7828923C-373A-4444-A85C-5DF780CCC224}" presName="sibTrans" presStyleLbl="sibTrans2D1" presStyleIdx="1" presStyleCnt="5"/>
      <dgm:spPr/>
      <dgm:t>
        <a:bodyPr/>
        <a:lstStyle/>
        <a:p>
          <a:endParaRPr lang="uk-UA"/>
        </a:p>
      </dgm:t>
    </dgm:pt>
    <dgm:pt modelId="{7D318448-9B5C-40B8-AFBA-C9C8295234B0}" type="pres">
      <dgm:prSet presAssocID="{7828923C-373A-4444-A85C-5DF780CCC224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7C7D2E24-C315-43BD-B15A-E7883A3A4E84}" type="pres">
      <dgm:prSet presAssocID="{CD1AB828-CE47-400E-A5E6-C1C8505037A3}" presName="node" presStyleLbl="node1" presStyleIdx="2" presStyleCnt="5" custScaleX="166569" custRadScaleRad="125060" custRadScaleInc="-436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A3B493-550D-4A8D-8ADF-013697307427}" type="pres">
      <dgm:prSet presAssocID="{A40E640F-AD63-4EE5-8014-66CD58D3F7BD}" presName="sibTrans" presStyleLbl="sibTrans2D1" presStyleIdx="2" presStyleCnt="5"/>
      <dgm:spPr/>
      <dgm:t>
        <a:bodyPr/>
        <a:lstStyle/>
        <a:p>
          <a:endParaRPr lang="uk-UA"/>
        </a:p>
      </dgm:t>
    </dgm:pt>
    <dgm:pt modelId="{889C79CA-5B2F-4E34-8D01-42DF86E35EEA}" type="pres">
      <dgm:prSet presAssocID="{A40E640F-AD63-4EE5-8014-66CD58D3F7BD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8836D1F8-49A8-4EBF-8DF5-27F7AB4B0BF6}" type="pres">
      <dgm:prSet presAssocID="{3CAA0075-68EC-4FD2-83B1-B94494860D8F}" presName="node" presStyleLbl="node1" presStyleIdx="3" presStyleCnt="5" custScaleX="167306" custRadScaleRad="102076" custRadScaleInc="139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D8A7B5-078F-4B76-9B80-F317BD889F10}" type="pres">
      <dgm:prSet presAssocID="{DEDA90C2-92DF-4844-95B8-2B0F4926DDA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4C087251-4B0D-41EF-BDD1-D0235678D1DA}" type="pres">
      <dgm:prSet presAssocID="{DEDA90C2-92DF-4844-95B8-2B0F4926DDA1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AF4BC6DE-897C-44EE-82E5-AABA69578FFE}" type="pres">
      <dgm:prSet presAssocID="{FC04ED1B-BC22-4872-8515-B4F87784CBF8}" presName="node" presStyleLbl="node1" presStyleIdx="4" presStyleCnt="5" custScaleX="154685" custRadScaleRad="123991" custRadScaleInc="-24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89FBD9-3AA9-4340-A8E7-22074758D7F3}" type="pres">
      <dgm:prSet presAssocID="{D42727ED-1B1A-47A0-BFB4-F3702041521B}" presName="sibTrans" presStyleLbl="sibTrans2D1" presStyleIdx="4" presStyleCnt="5"/>
      <dgm:spPr/>
      <dgm:t>
        <a:bodyPr/>
        <a:lstStyle/>
        <a:p>
          <a:endParaRPr lang="uk-UA"/>
        </a:p>
      </dgm:t>
    </dgm:pt>
    <dgm:pt modelId="{E84F757D-C20D-47D9-A301-BAD29EEC5681}" type="pres">
      <dgm:prSet presAssocID="{D42727ED-1B1A-47A0-BFB4-F3702041521B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1FF4A5E6-A291-44F1-B9E7-C4E44BFBEECE}" type="presOf" srcId="{DEDA90C2-92DF-4844-95B8-2B0F4926DDA1}" destId="{F2D8A7B5-078F-4B76-9B80-F317BD889F10}" srcOrd="0" destOrd="0" presId="urn:microsoft.com/office/officeart/2005/8/layout/cycle2"/>
    <dgm:cxn modelId="{D6E221DA-F15A-4C9C-886D-FE1A63373EC4}" type="presOf" srcId="{A40E640F-AD63-4EE5-8014-66CD58D3F7BD}" destId="{8CA3B493-550D-4A8D-8ADF-013697307427}" srcOrd="0" destOrd="0" presId="urn:microsoft.com/office/officeart/2005/8/layout/cycle2"/>
    <dgm:cxn modelId="{C91592C9-C097-4010-A2FD-AF47CF99F92E}" type="presOf" srcId="{FC04ED1B-BC22-4872-8515-B4F87784CBF8}" destId="{AF4BC6DE-897C-44EE-82E5-AABA69578FFE}" srcOrd="0" destOrd="0" presId="urn:microsoft.com/office/officeart/2005/8/layout/cycle2"/>
    <dgm:cxn modelId="{5DC65CC0-ADC6-4A67-AC85-9BD25CDCE491}" type="presOf" srcId="{D42727ED-1B1A-47A0-BFB4-F3702041521B}" destId="{E84F757D-C20D-47D9-A301-BAD29EEC5681}" srcOrd="1" destOrd="0" presId="urn:microsoft.com/office/officeart/2005/8/layout/cycle2"/>
    <dgm:cxn modelId="{4BB34CA3-5098-401D-9334-CC2C05F8FF41}" srcId="{3D0788F8-7753-4E7E-AB8D-F68B3F269934}" destId="{CD1AB828-CE47-400E-A5E6-C1C8505037A3}" srcOrd="2" destOrd="0" parTransId="{11C2638F-423F-4244-AD7C-2A1DE7745585}" sibTransId="{A40E640F-AD63-4EE5-8014-66CD58D3F7BD}"/>
    <dgm:cxn modelId="{D89ABD11-2F60-4F4E-ADC6-C0581BD7015D}" type="presOf" srcId="{DEDA90C2-92DF-4844-95B8-2B0F4926DDA1}" destId="{4C087251-4B0D-41EF-BDD1-D0235678D1DA}" srcOrd="1" destOrd="0" presId="urn:microsoft.com/office/officeart/2005/8/layout/cycle2"/>
    <dgm:cxn modelId="{3A21D62E-5BE3-4032-9070-DC454B328CB1}" type="presOf" srcId="{A40E640F-AD63-4EE5-8014-66CD58D3F7BD}" destId="{889C79CA-5B2F-4E34-8D01-42DF86E35EEA}" srcOrd="1" destOrd="0" presId="urn:microsoft.com/office/officeart/2005/8/layout/cycle2"/>
    <dgm:cxn modelId="{E92463E5-D5C2-4DE2-BD69-702711D8C747}" srcId="{3D0788F8-7753-4E7E-AB8D-F68B3F269934}" destId="{3CAA0075-68EC-4FD2-83B1-B94494860D8F}" srcOrd="3" destOrd="0" parTransId="{1248D67C-6375-4FD5-9DDF-E1E531235145}" sibTransId="{DEDA90C2-92DF-4844-95B8-2B0F4926DDA1}"/>
    <dgm:cxn modelId="{F54BE838-30A3-40BA-BE05-101BF6DF1994}" type="presOf" srcId="{3D0788F8-7753-4E7E-AB8D-F68B3F269934}" destId="{ED999CDF-1E6F-451A-8B11-F6DCDA5F6A45}" srcOrd="0" destOrd="0" presId="urn:microsoft.com/office/officeart/2005/8/layout/cycle2"/>
    <dgm:cxn modelId="{4E90F0D9-EEAF-4D70-A148-DEF2AF79ABE9}" srcId="{3D0788F8-7753-4E7E-AB8D-F68B3F269934}" destId="{92EFD39D-D90C-4E75-8629-CB63A3CAFBAD}" srcOrd="1" destOrd="0" parTransId="{917280CF-0EC8-4D43-907B-89B213E14621}" sibTransId="{7828923C-373A-4444-A85C-5DF780CCC224}"/>
    <dgm:cxn modelId="{E76672EE-4614-4EC4-8AFE-5B5A836AA25C}" type="presOf" srcId="{1EC156C5-B6B2-4407-8590-E4AECCFB8102}" destId="{8AABE741-541F-4F42-82D4-A11C0105311B}" srcOrd="0" destOrd="0" presId="urn:microsoft.com/office/officeart/2005/8/layout/cycle2"/>
    <dgm:cxn modelId="{5A6A87CE-52C9-4E20-9E2F-FD2499787E5D}" srcId="{3D0788F8-7753-4E7E-AB8D-F68B3F269934}" destId="{FC04ED1B-BC22-4872-8515-B4F87784CBF8}" srcOrd="4" destOrd="0" parTransId="{026E204A-A3FE-4EEA-AC3C-17B9466F7EC1}" sibTransId="{D42727ED-1B1A-47A0-BFB4-F3702041521B}"/>
    <dgm:cxn modelId="{333A8AE7-BDA5-44F3-9480-3083DA44AFF0}" type="presOf" srcId="{BA365CA5-7436-4836-8868-F987DE0970F4}" destId="{E3B6DA51-BC21-4951-A6B3-C9CE81536B1A}" srcOrd="0" destOrd="0" presId="urn:microsoft.com/office/officeart/2005/8/layout/cycle2"/>
    <dgm:cxn modelId="{409C7E14-ED02-4A1B-B965-AC766A461DA3}" type="presOf" srcId="{D42727ED-1B1A-47A0-BFB4-F3702041521B}" destId="{F789FBD9-3AA9-4340-A8E7-22074758D7F3}" srcOrd="0" destOrd="0" presId="urn:microsoft.com/office/officeart/2005/8/layout/cycle2"/>
    <dgm:cxn modelId="{F75748BE-0ED4-446F-AC3A-C9E674C2B68C}" type="presOf" srcId="{3CAA0075-68EC-4FD2-83B1-B94494860D8F}" destId="{8836D1F8-49A8-4EBF-8DF5-27F7AB4B0BF6}" srcOrd="0" destOrd="0" presId="urn:microsoft.com/office/officeart/2005/8/layout/cycle2"/>
    <dgm:cxn modelId="{7C7237A3-3C54-45BD-8A02-067ACD578CA6}" type="presOf" srcId="{7828923C-373A-4444-A85C-5DF780CCC224}" destId="{DAA730FF-1E17-41D7-ADAA-0A01CF184FF5}" srcOrd="0" destOrd="0" presId="urn:microsoft.com/office/officeart/2005/8/layout/cycle2"/>
    <dgm:cxn modelId="{BDF066C6-7774-45AD-8FFC-CB9BA74C1D19}" type="presOf" srcId="{CD1AB828-CE47-400E-A5E6-C1C8505037A3}" destId="{7C7D2E24-C315-43BD-B15A-E7883A3A4E84}" srcOrd="0" destOrd="0" presId="urn:microsoft.com/office/officeart/2005/8/layout/cycle2"/>
    <dgm:cxn modelId="{CFBEF1F1-378A-4454-AD16-9DEE1DAE172E}" type="presOf" srcId="{1EC156C5-B6B2-4407-8590-E4AECCFB8102}" destId="{23112277-9FF3-43AF-A962-EAAF9D498D23}" srcOrd="1" destOrd="0" presId="urn:microsoft.com/office/officeart/2005/8/layout/cycle2"/>
    <dgm:cxn modelId="{E381B871-0F47-490D-A452-CE3A31C1364D}" type="presOf" srcId="{92EFD39D-D90C-4E75-8629-CB63A3CAFBAD}" destId="{E3758628-B2B4-4AE5-AC62-D1CF6C1B4C4A}" srcOrd="0" destOrd="0" presId="urn:microsoft.com/office/officeart/2005/8/layout/cycle2"/>
    <dgm:cxn modelId="{CA455953-613E-41A6-835F-36083BAA8293}" srcId="{3D0788F8-7753-4E7E-AB8D-F68B3F269934}" destId="{BA365CA5-7436-4836-8868-F987DE0970F4}" srcOrd="0" destOrd="0" parTransId="{5914A742-D7EE-4D1A-88F2-69F503FA31E1}" sibTransId="{1EC156C5-B6B2-4407-8590-E4AECCFB8102}"/>
    <dgm:cxn modelId="{B82D6C7A-96B6-46D7-8FC8-AF8B5B41BB2B}" type="presOf" srcId="{7828923C-373A-4444-A85C-5DF780CCC224}" destId="{7D318448-9B5C-40B8-AFBA-C9C8295234B0}" srcOrd="1" destOrd="0" presId="urn:microsoft.com/office/officeart/2005/8/layout/cycle2"/>
    <dgm:cxn modelId="{32698477-5FAA-4FCD-A68B-7CDEB2F5E016}" type="presParOf" srcId="{ED999CDF-1E6F-451A-8B11-F6DCDA5F6A45}" destId="{E3B6DA51-BC21-4951-A6B3-C9CE81536B1A}" srcOrd="0" destOrd="0" presId="urn:microsoft.com/office/officeart/2005/8/layout/cycle2"/>
    <dgm:cxn modelId="{D3E985A0-6B21-482E-9F71-74DFC2A2CF24}" type="presParOf" srcId="{ED999CDF-1E6F-451A-8B11-F6DCDA5F6A45}" destId="{8AABE741-541F-4F42-82D4-A11C0105311B}" srcOrd="1" destOrd="0" presId="urn:microsoft.com/office/officeart/2005/8/layout/cycle2"/>
    <dgm:cxn modelId="{E3EDB216-BF98-4D25-8DE6-908EABAB6F17}" type="presParOf" srcId="{8AABE741-541F-4F42-82D4-A11C0105311B}" destId="{23112277-9FF3-43AF-A962-EAAF9D498D23}" srcOrd="0" destOrd="0" presId="urn:microsoft.com/office/officeart/2005/8/layout/cycle2"/>
    <dgm:cxn modelId="{2FCC0FE2-173C-43C8-84D3-2F13BA925BEE}" type="presParOf" srcId="{ED999CDF-1E6F-451A-8B11-F6DCDA5F6A45}" destId="{E3758628-B2B4-4AE5-AC62-D1CF6C1B4C4A}" srcOrd="2" destOrd="0" presId="urn:microsoft.com/office/officeart/2005/8/layout/cycle2"/>
    <dgm:cxn modelId="{02FCE1BF-F401-4E31-9898-D7E34373FB33}" type="presParOf" srcId="{ED999CDF-1E6F-451A-8B11-F6DCDA5F6A45}" destId="{DAA730FF-1E17-41D7-ADAA-0A01CF184FF5}" srcOrd="3" destOrd="0" presId="urn:microsoft.com/office/officeart/2005/8/layout/cycle2"/>
    <dgm:cxn modelId="{4B0F1676-6933-45D9-B8EA-97E204B39A8D}" type="presParOf" srcId="{DAA730FF-1E17-41D7-ADAA-0A01CF184FF5}" destId="{7D318448-9B5C-40B8-AFBA-C9C8295234B0}" srcOrd="0" destOrd="0" presId="urn:microsoft.com/office/officeart/2005/8/layout/cycle2"/>
    <dgm:cxn modelId="{18E3EFEF-AE70-442A-B2A6-6887C075A4E6}" type="presParOf" srcId="{ED999CDF-1E6F-451A-8B11-F6DCDA5F6A45}" destId="{7C7D2E24-C315-43BD-B15A-E7883A3A4E84}" srcOrd="4" destOrd="0" presId="urn:microsoft.com/office/officeart/2005/8/layout/cycle2"/>
    <dgm:cxn modelId="{51AB80A2-8A0B-445F-AEBB-69965306EAD5}" type="presParOf" srcId="{ED999CDF-1E6F-451A-8B11-F6DCDA5F6A45}" destId="{8CA3B493-550D-4A8D-8ADF-013697307427}" srcOrd="5" destOrd="0" presId="urn:microsoft.com/office/officeart/2005/8/layout/cycle2"/>
    <dgm:cxn modelId="{9AA6422D-C613-42A8-8BA7-EE05AB88B074}" type="presParOf" srcId="{8CA3B493-550D-4A8D-8ADF-013697307427}" destId="{889C79CA-5B2F-4E34-8D01-42DF86E35EEA}" srcOrd="0" destOrd="0" presId="urn:microsoft.com/office/officeart/2005/8/layout/cycle2"/>
    <dgm:cxn modelId="{2891538D-24F9-4434-80E8-98D5117E8AEA}" type="presParOf" srcId="{ED999CDF-1E6F-451A-8B11-F6DCDA5F6A45}" destId="{8836D1F8-49A8-4EBF-8DF5-27F7AB4B0BF6}" srcOrd="6" destOrd="0" presId="urn:microsoft.com/office/officeart/2005/8/layout/cycle2"/>
    <dgm:cxn modelId="{6F933E84-E5B6-45CA-82E9-F922A6255584}" type="presParOf" srcId="{ED999CDF-1E6F-451A-8B11-F6DCDA5F6A45}" destId="{F2D8A7B5-078F-4B76-9B80-F317BD889F10}" srcOrd="7" destOrd="0" presId="urn:microsoft.com/office/officeart/2005/8/layout/cycle2"/>
    <dgm:cxn modelId="{CDFA68C4-8131-4C85-8CED-B59C4D75F19B}" type="presParOf" srcId="{F2D8A7B5-078F-4B76-9B80-F317BD889F10}" destId="{4C087251-4B0D-41EF-BDD1-D0235678D1DA}" srcOrd="0" destOrd="0" presId="urn:microsoft.com/office/officeart/2005/8/layout/cycle2"/>
    <dgm:cxn modelId="{17449976-9A21-44CC-A21C-71CCCB9BAAB8}" type="presParOf" srcId="{ED999CDF-1E6F-451A-8B11-F6DCDA5F6A45}" destId="{AF4BC6DE-897C-44EE-82E5-AABA69578FFE}" srcOrd="8" destOrd="0" presId="urn:microsoft.com/office/officeart/2005/8/layout/cycle2"/>
    <dgm:cxn modelId="{5BC4DB49-4693-439D-A1E8-329E0ED32049}" type="presParOf" srcId="{ED999CDF-1E6F-451A-8B11-F6DCDA5F6A45}" destId="{F789FBD9-3AA9-4340-A8E7-22074758D7F3}" srcOrd="9" destOrd="0" presId="urn:microsoft.com/office/officeart/2005/8/layout/cycle2"/>
    <dgm:cxn modelId="{6933AB12-42D9-4F34-ADBF-6CDF3D82696D}" type="presParOf" srcId="{F789FBD9-3AA9-4340-A8E7-22074758D7F3}" destId="{E84F757D-C20D-47D9-A301-BAD29EEC56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DA51-BC21-4951-A6B3-C9CE81536B1A}">
      <dsp:nvSpPr>
        <dsp:cNvPr id="0" name=""/>
        <dsp:cNvSpPr/>
      </dsp:nvSpPr>
      <dsp:spPr>
        <a:xfrm>
          <a:off x="2706253" y="534"/>
          <a:ext cx="2869399" cy="1635124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Інтелектуальний розвиток</a:t>
          </a:r>
          <a:endParaRPr lang="ru-RU" sz="2000" b="1" kern="1200" dirty="0"/>
        </a:p>
      </dsp:txBody>
      <dsp:txXfrm>
        <a:off x="3126467" y="239992"/>
        <a:ext cx="2028971" cy="1156208"/>
      </dsp:txXfrm>
    </dsp:sp>
    <dsp:sp modelId="{8AABE741-541F-4F42-82D4-A11C0105311B}">
      <dsp:nvSpPr>
        <dsp:cNvPr id="0" name=""/>
        <dsp:cNvSpPr/>
      </dsp:nvSpPr>
      <dsp:spPr>
        <a:xfrm rot="1681592">
          <a:off x="5308890" y="1267204"/>
          <a:ext cx="388264" cy="5518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315720" y="1350209"/>
        <a:ext cx="271785" cy="331112"/>
      </dsp:txXfrm>
    </dsp:sp>
    <dsp:sp modelId="{E3758628-B2B4-4AE5-AC62-D1CF6C1B4C4A}">
      <dsp:nvSpPr>
        <dsp:cNvPr id="0" name=""/>
        <dsp:cNvSpPr/>
      </dsp:nvSpPr>
      <dsp:spPr>
        <a:xfrm>
          <a:off x="5625355" y="1381938"/>
          <a:ext cx="2221480" cy="1635125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Правове виховання</a:t>
          </a:r>
          <a:endParaRPr lang="ru-RU" sz="2000" b="1" kern="1200" dirty="0"/>
        </a:p>
      </dsp:txBody>
      <dsp:txXfrm>
        <a:off x="5950683" y="1621397"/>
        <a:ext cx="1570824" cy="1156207"/>
      </dsp:txXfrm>
    </dsp:sp>
    <dsp:sp modelId="{DAA730FF-1E17-41D7-ADAA-0A01CF184FF5}">
      <dsp:nvSpPr>
        <dsp:cNvPr id="0" name=""/>
        <dsp:cNvSpPr/>
      </dsp:nvSpPr>
      <dsp:spPr>
        <a:xfrm rot="6186377">
          <a:off x="6273716" y="3075519"/>
          <a:ext cx="388361" cy="5518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6345180" y="3129153"/>
        <a:ext cx="271853" cy="331112"/>
      </dsp:txXfrm>
    </dsp:sp>
    <dsp:sp modelId="{7C7D2E24-C315-43BD-B15A-E7883A3A4E84}">
      <dsp:nvSpPr>
        <dsp:cNvPr id="0" name=""/>
        <dsp:cNvSpPr/>
      </dsp:nvSpPr>
      <dsp:spPr>
        <a:xfrm>
          <a:off x="4832004" y="3711115"/>
          <a:ext cx="2723611" cy="1635124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Формування здорового способу життя</a:t>
          </a:r>
          <a:endParaRPr lang="ru-RU" sz="2000" b="1" kern="1200" dirty="0"/>
        </a:p>
      </dsp:txBody>
      <dsp:txXfrm>
        <a:off x="5230868" y="3950573"/>
        <a:ext cx="1925883" cy="1156208"/>
      </dsp:txXfrm>
    </dsp:sp>
    <dsp:sp modelId="{8CA3B493-550D-4A8D-8ADF-013697307427}">
      <dsp:nvSpPr>
        <dsp:cNvPr id="0" name=""/>
        <dsp:cNvSpPr/>
      </dsp:nvSpPr>
      <dsp:spPr>
        <a:xfrm rot="10809542">
          <a:off x="4288815" y="4247995"/>
          <a:ext cx="383865" cy="5518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4403974" y="4358526"/>
        <a:ext cx="268706" cy="331112"/>
      </dsp:txXfrm>
    </dsp:sp>
    <dsp:sp modelId="{8836D1F8-49A8-4EBF-8DF5-27F7AB4B0BF6}">
      <dsp:nvSpPr>
        <dsp:cNvPr id="0" name=""/>
        <dsp:cNvSpPr/>
      </dsp:nvSpPr>
      <dsp:spPr>
        <a:xfrm>
          <a:off x="1372100" y="3701528"/>
          <a:ext cx="2735662" cy="1635124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Громадянське виховання</a:t>
          </a:r>
          <a:endParaRPr lang="ru-RU" sz="2000" b="1" kern="1200" dirty="0"/>
        </a:p>
      </dsp:txBody>
      <dsp:txXfrm>
        <a:off x="1772728" y="3940986"/>
        <a:ext cx="1934406" cy="1156208"/>
      </dsp:txXfrm>
    </dsp:sp>
    <dsp:sp modelId="{F2D8A7B5-078F-4B76-9B80-F317BD889F10}">
      <dsp:nvSpPr>
        <dsp:cNvPr id="0" name=""/>
        <dsp:cNvSpPr/>
      </dsp:nvSpPr>
      <dsp:spPr>
        <a:xfrm rot="14736506">
          <a:off x="1973273" y="3065938"/>
          <a:ext cx="465709" cy="5518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2071978" y="3239930"/>
        <a:ext cx="325996" cy="331112"/>
      </dsp:txXfrm>
    </dsp:sp>
    <dsp:sp modelId="{AF4BC6DE-897C-44EE-82E5-AABA69578FFE}">
      <dsp:nvSpPr>
        <dsp:cNvPr id="0" name=""/>
        <dsp:cNvSpPr/>
      </dsp:nvSpPr>
      <dsp:spPr>
        <a:xfrm>
          <a:off x="398852" y="1327616"/>
          <a:ext cx="2529293" cy="1635124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Екологічне виховання</a:t>
          </a:r>
          <a:endParaRPr lang="ru-RU" sz="2000" b="1" kern="1200" dirty="0"/>
        </a:p>
      </dsp:txBody>
      <dsp:txXfrm>
        <a:off x="769258" y="1567074"/>
        <a:ext cx="1788481" cy="1156208"/>
      </dsp:txXfrm>
    </dsp:sp>
    <dsp:sp modelId="{F789FBD9-3AA9-4340-A8E7-22074758D7F3}">
      <dsp:nvSpPr>
        <dsp:cNvPr id="0" name=""/>
        <dsp:cNvSpPr/>
      </dsp:nvSpPr>
      <dsp:spPr>
        <a:xfrm rot="19909420">
          <a:off x="2721794" y="1228559"/>
          <a:ext cx="275553" cy="5518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2726692" y="1358447"/>
        <a:ext cx="192887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899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6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899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521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266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549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215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395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7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409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85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38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867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15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882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96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E575F2-9D78-4336-9C9F-A1E533BD2819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E0ED57-EAC9-4B2B-BE3D-BB8E48F8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76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Ð ÐµÐ·ÑÐ»ÑÑÐ°Ñ Ð¿Ð¾ÑÑÐºÑ Ð·Ð¾Ð±ÑÐ°Ð¶ÐµÐ½Ñ Ð·Ð° Ð·Ð°Ð¿Ð¸ÑÐ¾Ð¼ &quot;dxbntkm utjuhfas]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1" r="1328"/>
          <a:stretch/>
        </p:blipFill>
        <p:spPr bwMode="auto">
          <a:xfrm>
            <a:off x="9523159" y="0"/>
            <a:ext cx="2668841" cy="329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8291" y="1440873"/>
            <a:ext cx="7689273" cy="3635307"/>
          </a:xfrm>
        </p:spPr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</a:rPr>
              <a:t>МЕТОДИЧНЕ ОБ</a:t>
            </a:r>
            <a:r>
              <a:rPr lang="en-US" sz="4000" b="1" dirty="0">
                <a:solidFill>
                  <a:srgbClr val="002060"/>
                </a:solidFill>
              </a:rPr>
              <a:t>’</a:t>
            </a:r>
            <a:r>
              <a:rPr lang="uk-UA" sz="4000" b="1" dirty="0">
                <a:solidFill>
                  <a:srgbClr val="002060"/>
                </a:solidFill>
              </a:rPr>
              <a:t>ЄДНАННЯ 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uk-UA" sz="4800" b="1" dirty="0">
                <a:solidFill>
                  <a:srgbClr val="002060"/>
                </a:solidFill>
              </a:rPr>
              <a:t>СУСПІЛЬНО-ПРИРОДНИЧИХ ДИСЦИПЛІН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¼ÑÐºÑÐ¾ÑÐºÐ¾Ð¿ ÑÐ¸ÑÑÐ½Ð¾Ðº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21153"/>
            <a:ext cx="4472986" cy="44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¸ÑÑÐ¾ÑÐ¸Ñ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7563" y="5076180"/>
            <a:ext cx="3522364" cy="17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11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483" y="3280528"/>
            <a:ext cx="5599522" cy="366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74" y="3212224"/>
            <a:ext cx="4980909" cy="373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45" y="223431"/>
            <a:ext cx="4892568" cy="29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313" y="81675"/>
            <a:ext cx="5599522" cy="327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484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798" y="0"/>
            <a:ext cx="554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ПОЗАКЛАСНА РОБОТА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409"/>
            <a:ext cx="5214796" cy="2930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3124"/>
            <a:ext cx="5278170" cy="2968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711" y="2029248"/>
            <a:ext cx="4249848" cy="4249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4" descr="http://school91.edu.kh.ua/files2/images/%D0%B3%D0%B5%D0%BB%D0%B8%D0%B0%D0%BD%D1%82%D1%83%D1%81.jpg?size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2706" y="482409"/>
            <a:ext cx="5929354" cy="13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889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43063098"/>
              </p:ext>
            </p:extLst>
          </p:nvPr>
        </p:nvGraphicFramePr>
        <p:xfrm>
          <a:off x="735291" y="650450"/>
          <a:ext cx="10691851" cy="544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861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9721682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6D039D8-AD6E-448D-BF5D-4E89C4853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782" y="2294267"/>
            <a:ext cx="2493818" cy="25742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C1026C-A1F5-49C8-BFE1-BBFCC524AE9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3443" y="0"/>
            <a:ext cx="2666774" cy="2194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60400" y="633217"/>
            <a:ext cx="3886200" cy="13733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Гармонійний розвиток людини</a:t>
            </a:r>
            <a:endParaRPr kumimoji="0" lang="ru-RU" sz="44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48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487" y="633217"/>
            <a:ext cx="11331019" cy="66833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</a:t>
            </a:r>
            <a:r>
              <a:rPr lang="uk-UA" b="1" dirty="0" smtClean="0">
                <a:solidFill>
                  <a:srgbClr val="C00000"/>
                </a:solidFill>
              </a:rPr>
              <a:t>авдання </a:t>
            </a:r>
            <a:r>
              <a:rPr lang="uk-UA" b="1" dirty="0">
                <a:solidFill>
                  <a:srgbClr val="C00000"/>
                </a:solidFill>
              </a:rPr>
              <a:t>суспільно-природничої освіти: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775" y="1499983"/>
            <a:ext cx="1022705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Формування ключових і предметних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компетентностей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вільної особистості.</a:t>
            </a:r>
            <a:endParaRPr kumimoji="0" lang="uk-UA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Виховання громадянської свідомості.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Прищеплення толерантності й поваги до різних поглядів, релігій, звичаїв і культур.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Формування екологічного стилю мислення та поведінки.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Формування творчих здібностей, дослідницьких навичок.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Розвиток в учнів здатності мислити і діяти з позицій світоглядних орієнтацій і ціннісних установок.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uk-UA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Засвоєння знань про взаємозв'язки між природними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компонентами.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388488-AFD0-4656-A574-DC6F52CF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64" y="1181576"/>
            <a:ext cx="1854997" cy="17278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956ABC-B73C-4EE4-80DC-5799E134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694" y="4582097"/>
            <a:ext cx="2261812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80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6725" y="0"/>
            <a:ext cx="5380481" cy="349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226" y="178504"/>
            <a:ext cx="4544840" cy="3408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061" y="3539367"/>
            <a:ext cx="5025718" cy="331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741" y="3725579"/>
            <a:ext cx="4667660" cy="313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25885" y="-9053"/>
            <a:ext cx="31277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Уроки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біології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5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447" y="3442580"/>
            <a:ext cx="4916032" cy="3687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56" y="72427"/>
            <a:ext cx="4958282" cy="371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814" y="3693814"/>
            <a:ext cx="5143844" cy="296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446" y="72427"/>
            <a:ext cx="5773157" cy="371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989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99108" y="3103547"/>
            <a:ext cx="4657370" cy="330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57" y="3402232"/>
            <a:ext cx="5137206" cy="288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88722" y="0"/>
            <a:ext cx="377764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Уроки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географії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108" y="557722"/>
            <a:ext cx="4481757" cy="2844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29" y="667050"/>
            <a:ext cx="5185573" cy="2914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523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850"/>
            <a:ext cx="5736278" cy="342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587" y="15684"/>
            <a:ext cx="5615534" cy="367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670" y="3432306"/>
            <a:ext cx="5745368" cy="358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42" y="3390789"/>
            <a:ext cx="5203285" cy="366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44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610" y="-9427"/>
            <a:ext cx="294106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Уроки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хімії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302" y="655457"/>
            <a:ext cx="3311920" cy="24839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0167" y="3064096"/>
            <a:ext cx="5374740" cy="3277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515" y="216628"/>
            <a:ext cx="4336610" cy="325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74" y="3264078"/>
            <a:ext cx="4248019" cy="3186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252" y="103460"/>
            <a:ext cx="4487501" cy="33656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88253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691" y="-29852"/>
            <a:ext cx="5235018" cy="688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605" y="3635864"/>
            <a:ext cx="5157372" cy="322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605" y="0"/>
            <a:ext cx="5157371" cy="363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225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224" y="183871"/>
            <a:ext cx="5467140" cy="309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70" y="0"/>
            <a:ext cx="5269640" cy="395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03009" y="16175"/>
            <a:ext cx="2920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Уроки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історії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289" y="3330062"/>
            <a:ext cx="5279009" cy="352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96" y="3638861"/>
            <a:ext cx="5269640" cy="321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1396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124</Words>
  <Application>Microsoft Office PowerPoint</Application>
  <PresentationFormat>Произвольный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МЕТОДИЧНЕ ОБ’ЄДНАННЯ  СУСПІЛЬНО-ПРИРОДНИЧИХ ДИСЦИПЛІН </vt:lpstr>
      <vt:lpstr>Завдання суспільно-природничої освіти: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Admin</cp:lastModifiedBy>
  <cp:revision>9</cp:revision>
  <dcterms:created xsi:type="dcterms:W3CDTF">2019-02-23T17:52:47Z</dcterms:created>
  <dcterms:modified xsi:type="dcterms:W3CDTF">2019-03-01T15:22:29Z</dcterms:modified>
</cp:coreProperties>
</file>